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12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AB4E1-8B31-4D29-80A3-C59493BD2A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61F1D-45F1-40C2-8D29-E59C272F9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751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AB4E1-8B31-4D29-80A3-C59493BD2A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61F1D-45F1-40C2-8D29-E59C272F9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975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AB4E1-8B31-4D29-80A3-C59493BD2A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61F1D-45F1-40C2-8D29-E59C272F9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380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AB4E1-8B31-4D29-80A3-C59493BD2A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61F1D-45F1-40C2-8D29-E59C272F9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456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AB4E1-8B31-4D29-80A3-C59493BD2A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61F1D-45F1-40C2-8D29-E59C272F9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892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AB4E1-8B31-4D29-80A3-C59493BD2A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61F1D-45F1-40C2-8D29-E59C272F9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318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AB4E1-8B31-4D29-80A3-C59493BD2A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61F1D-45F1-40C2-8D29-E59C272F9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07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AB4E1-8B31-4D29-80A3-C59493BD2A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61F1D-45F1-40C2-8D29-E59C272F9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288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AB4E1-8B31-4D29-80A3-C59493BD2A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61F1D-45F1-40C2-8D29-E59C272F9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13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AB4E1-8B31-4D29-80A3-C59493BD2A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61F1D-45F1-40C2-8D29-E59C272F9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562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AB4E1-8B31-4D29-80A3-C59493BD2A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61F1D-45F1-40C2-8D29-E59C272F9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154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AB4E1-8B31-4D29-80A3-C59493BD2AD4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C61F1D-45F1-40C2-8D29-E59C272F9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782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457200" y="2743200"/>
            <a:ext cx="822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3200" b="1" dirty="0" smtClean="0"/>
              <a:t>Non Sustainable Product Design: A Growing Concern</a:t>
            </a:r>
            <a:endParaRPr lang="en-US" sz="3200" b="1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381000" y="5562600"/>
            <a:ext cx="8229600" cy="584775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/>
              <a:t>Joelle Woodson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1317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0790" y="391566"/>
            <a:ext cx="7772400" cy="147002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http://www.networkwaste.co.uk/wp-content/uploads/2012/01/Was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28950"/>
            <a:ext cx="5105400" cy="382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grist.files.wordpress.com/2014/02/bath-bottle-products-shampoo-conditioner-small.jpg?w=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698" y="-8824"/>
            <a:ext cx="5554134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orporate.target.com/_media/TargetCorp/csr/environment/2-sustainable-products-05.jpg?width=655&amp;height=357&amp;ext=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233" y="3857146"/>
            <a:ext cx="5505767" cy="300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pe-international.com/typo3temp/pics/bb82ad5b9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893" y="4813"/>
            <a:ext cx="4762500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lunar.thegamez.net/lactosenew/lactose-products/pinos-distributes-about-500-skus-most-of-which-are-dairy-products-577x45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592" y="1962150"/>
            <a:ext cx="2940801" cy="2324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cdn.osxdaily.com/wp-content/uploads/2013/06/how-to-identify-iphone-mode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066" y="2438400"/>
            <a:ext cx="5185833" cy="26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i.huffpost.com/gen/963885/thumbs/o-CHINESE-TAKEOUT-BOX-facebook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419600"/>
            <a:ext cx="3276600" cy="218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38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133600"/>
            <a:ext cx="8229600" cy="1143000"/>
          </a:xfrm>
        </p:spPr>
        <p:txBody>
          <a:bodyPr>
            <a:normAutofit/>
          </a:bodyPr>
          <a:lstStyle/>
          <a:p>
            <a:r>
              <a:rPr lang="en-US" sz="6600" dirty="0" smtClean="0"/>
              <a:t>STUFF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23246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ages.clipartpanda.com/movement-clipart-dancing_-_crowd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14600"/>
            <a:ext cx="466725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t1.gstatic.com/images?q=tbn:ANd9GcRnoG-QuORXqmhAoKuJqbhQzwHCUgBs6MR0evw2dicN03OZWhe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3037"/>
            <a:ext cx="21336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ages.clipartpanda.com/gift-clipart-xigKL4d4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335" y="2286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241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metricstream.com/images/safety-compliance-product-lifecycl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/>
          <a:stretch/>
        </p:blipFill>
        <p:spPr bwMode="auto">
          <a:xfrm>
            <a:off x="533400" y="1016645"/>
            <a:ext cx="8229600" cy="584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3880" y="228600"/>
            <a:ext cx="777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Lifecycle of a Product 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223749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http://ifixit.org/files/2012/01/Mining-Operations1-12-23-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35955" cy="409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celsias.com/media/uploads/admin/Ocean_garb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222" y="4095750"/>
            <a:ext cx="4594778" cy="2751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52301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15</Words>
  <Application>Microsoft Office PowerPoint</Application>
  <PresentationFormat>On-screen Show (4:3)</PresentationFormat>
  <Paragraphs>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STUFF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9</cp:revision>
  <dcterms:created xsi:type="dcterms:W3CDTF">2014-09-11T22:39:34Z</dcterms:created>
  <dcterms:modified xsi:type="dcterms:W3CDTF">2014-09-12T08:52:39Z</dcterms:modified>
</cp:coreProperties>
</file>